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67" r:id="rId4"/>
    <p:sldId id="269" r:id="rId5"/>
    <p:sldId id="271" r:id="rId6"/>
    <p:sldId id="272" r:id="rId7"/>
    <p:sldId id="270" r:id="rId8"/>
    <p:sldId id="256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08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0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1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74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1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28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63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90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8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56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4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6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A8690-7233-403C-BF61-C79DCF0DDEB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73312-E1C6-45AD-A5C1-0F23211B9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45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5410"/>
          <a:stretch/>
        </p:blipFill>
        <p:spPr>
          <a:xfrm>
            <a:off x="1924050" y="691047"/>
            <a:ext cx="8154308" cy="54224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Приготовление горячего школьного завтрака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6462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№1» </a:t>
            </a: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г.Мензелинска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</a:t>
            </a:r>
            <a:endParaRPr lang="ru-RU" sz="2000" b="1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6301" y="5178067"/>
            <a:ext cx="5061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2026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0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0" name="Picture 6" descr="Шаблон меню для детского сада — 3mu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7875" t="20629" r="49500" b="3866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3862" y="1851491"/>
            <a:ext cx="105156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Винегрет с растительным маслом (60 грамм)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Спагетти (180 грамм)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Птица тушеная (80/30 грамм)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Чай с лимоном и сахаром (200/7/7 грамм)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Хлеб ржаной (20 грамм)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Хлеб пшеничный (20 грамм)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3862" y="1119610"/>
            <a:ext cx="7562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3 день, 1 неделя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88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075" y="956215"/>
            <a:ext cx="2224650" cy="49455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38275" y="1377469"/>
            <a:ext cx="68627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  <a:cs typeface="Times New Roman" panose="02020603050405020304" pitchFamily="18" charset="0"/>
              </a:rPr>
              <a:t>Процесс приготовления спагетти:</a:t>
            </a:r>
          </a:p>
          <a:p>
            <a:endParaRPr lang="ru-RU" sz="2400" b="1" i="1" u="sng" dirty="0">
              <a:solidFill>
                <a:srgbClr val="C000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Вскипятить воду из расчёта 1 литр воды на 100 г спагетти (соотношение не менее 1:6)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Воду посолить и довести до кипения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Засыпать спагетти, постоянно помешивая, чтобы избежать слипания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Варить до готовности (обычно 5–7 минут для вермишели)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Готовую спагетти откинуть на сито, дать стечь воде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Перемешать с прокипяченным сливочным </a:t>
            </a:r>
            <a:endParaRPr lang="ru-RU" sz="2400" i="0" dirty="0" smtClean="0">
              <a:solidFill>
                <a:srgbClr val="1D1D1F"/>
              </a:solidFill>
              <a:effectLst/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-359229" y="-424543"/>
            <a:ext cx="14020798" cy="7886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30" y="839977"/>
            <a:ext cx="2202270" cy="48958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17530" y="611616"/>
            <a:ext cx="852351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Процесс приготовления тушеной курицы:</a:t>
            </a:r>
          </a:p>
          <a:p>
            <a:endParaRPr lang="ru-RU" b="1" i="0" dirty="0" smtClean="0">
              <a:solidFill>
                <a:srgbClr val="1D1D1F"/>
              </a:solidFill>
              <a:effectLst/>
              <a:latin typeface="system-ui"/>
            </a:endParaRPr>
          </a:p>
          <a:p>
            <a:r>
              <a:rPr lang="ru-RU" sz="2000" b="1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1.Подготовка мяса: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Бедро куриное промыть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Посолить и слегка припустить на растительном или сливочном масле до образования лёгкой корочки </a:t>
            </a:r>
          </a:p>
          <a:p>
            <a:r>
              <a:rPr lang="ru-RU" sz="2000" b="1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2. Приготовление сметанного соуса: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Муку подсушить в жарочном шкафу до кремового цвета (не допуская пригорания)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Охладить муку до 60–70 °С, развести частью бульона от </a:t>
            </a:r>
            <a:r>
              <a:rPr lang="ru-RU" sz="2000" i="0" dirty="0" err="1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припускания</a:t>
            </a: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 бедра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Добавить прокипячённую сметану (15%), соль, довести до кипения</a:t>
            </a:r>
          </a:p>
          <a:p>
            <a:r>
              <a:rPr lang="ru-RU" sz="2000" b="1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3.Тушение: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Залить подготовленное бедро соусом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Тушить при температуре 160 °С в </a:t>
            </a:r>
            <a:r>
              <a:rPr lang="ru-RU" sz="2000" i="0" dirty="0" err="1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пароконвектомате</a:t>
            </a: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 (режим «жар/пар», влажность 40%) 10–15 минут </a:t>
            </a:r>
          </a:p>
          <a:p>
            <a:r>
              <a:rPr lang="ru-RU" sz="2000" b="1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4.Контроль готовности: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Внутренняя температура мяса должна достигать не менее 75 °С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1D1D1F"/>
                </a:solidFill>
                <a:effectLst/>
                <a:latin typeface="Georgia" panose="02040502050405020303" pitchFamily="18" charset="0"/>
              </a:rPr>
              <a:t>Мясо должно быть мягким, сочным, без признаков крови</a:t>
            </a:r>
          </a:p>
          <a:p>
            <a:endParaRPr lang="ru-RU" b="1" i="0" dirty="0" smtClean="0">
              <a:solidFill>
                <a:srgbClr val="1D1D1F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24297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-781956" y="-538841"/>
            <a:ext cx="13788569" cy="77560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588" y="2842781"/>
            <a:ext cx="1761117" cy="391509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2" t="1053"/>
          <a:stretch/>
        </p:blipFill>
        <p:spPr bwMode="auto">
          <a:xfrm>
            <a:off x="8550929" y="365125"/>
            <a:ext cx="3498574" cy="236355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8972" y="365125"/>
            <a:ext cx="8996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Процесс приготовления винегрета:</a:t>
            </a:r>
          </a:p>
          <a:p>
            <a:endParaRPr lang="ru-RU" b="1" i="0" dirty="0" smtClean="0">
              <a:solidFill>
                <a:srgbClr val="1D1D1F"/>
              </a:solidFill>
              <a:effectLst/>
              <a:latin typeface="system-ui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Этап 1: Подготовка и варка овощей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Овощи тщательно промыть в проточной воде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Картофель, морковь, свеклу варить отдельно до готовности: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Картофель: 20–25 минут после закипания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Морковь: 25–30 минут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Свекла: 40–60 минут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Охладить отварные овощи до температуры +8…+18 °С </a:t>
            </a:r>
          </a:p>
          <a:p>
            <a:r>
              <a:rPr lang="ru-RU" b="1" dirty="0">
                <a:latin typeface="Georgia" panose="02040502050405020303" pitchFamily="18" charset="0"/>
              </a:rPr>
              <a:t>Этап 2: Нарезка ингредиентов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Картофель, свекла, морковь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Мелкие кубики (0,5×0,5 см)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Огурцы консервированные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Тонкие ломтики или кубики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Лук репчатый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Мелко нашинковать, бланшировать кипятком 1–2 мин для удаления горечи, откинуть на дуршлаг</a:t>
            </a:r>
          </a:p>
          <a:p>
            <a:r>
              <a:rPr lang="ru-RU" b="1" dirty="0">
                <a:latin typeface="Georgia" panose="02040502050405020303" pitchFamily="18" charset="0"/>
              </a:rPr>
              <a:t>Этап 3: Сборка и заправка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Подготовленные овощи соединить в чистой ёмкости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Добавить соль йодированную и кипяченое подсолнечное масло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Тщательно, но аккуратно перемешать, чтобы сохранить целостность нарезки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b="1" i="0" dirty="0" smtClean="0">
              <a:solidFill>
                <a:srgbClr val="1D1D1F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68109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956" y="1395992"/>
            <a:ext cx="1829004" cy="40660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1911" y="1360357"/>
            <a:ext cx="503984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Процесс приготовления чая с лимоном:</a:t>
            </a:r>
          </a:p>
          <a:p>
            <a:endParaRPr lang="ru-RU" dirty="0"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Кипятим воду.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Заварку завариваем в отдельной таре.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Готовую заварку процеживаем через сито и добавляем к кипяченой воде.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В готовую жидкость добавляем кусочки лимона и сахар в соответствии с нормой.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98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3" r="24058"/>
          <a:stretch/>
        </p:blipFill>
        <p:spPr>
          <a:xfrm>
            <a:off x="1470282" y="1322554"/>
            <a:ext cx="5367130" cy="4524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837412" y="2015671"/>
            <a:ext cx="38753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Горячий завтрак готов!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Приятного аппетита!</a:t>
            </a:r>
            <a:endParaRPr lang="ru-RU" sz="32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1342" y="5715000"/>
            <a:ext cx="9144000" cy="522514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7875" t="20629" r="49500" b="3866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6678386" y="514460"/>
            <a:ext cx="4335119" cy="249957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963386" y="308937"/>
            <a:ext cx="4978603" cy="291062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014" y="3014038"/>
            <a:ext cx="4279236" cy="2389031"/>
          </a:xfrm>
          <a:prstGeom prst="rect">
            <a:avLst/>
          </a:prstGeom>
          <a:noFill/>
        </p:spPr>
      </p:pic>
      <p:pic>
        <p:nvPicPr>
          <p:cNvPr id="7" name="Объект 3" descr="Picture background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77" y="3219561"/>
            <a:ext cx="3921847" cy="2340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7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School1\Downloads\c308e1ef-3b01-4ee0-9f5b-34b3889fda37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1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228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402</Words>
  <Application>Microsoft Office PowerPoint</Application>
  <PresentationFormat>Широкоэкранный</PresentationFormat>
  <Paragraphs>64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system-ui</vt:lpstr>
      <vt:lpstr>Times New Roman</vt:lpstr>
      <vt:lpstr>Тема Office</vt:lpstr>
      <vt:lpstr>Приготовление горячего школьного завтрака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</cp:revision>
  <dcterms:created xsi:type="dcterms:W3CDTF">2026-04-29T08:52:55Z</dcterms:created>
  <dcterms:modified xsi:type="dcterms:W3CDTF">2026-04-29T11:15:36Z</dcterms:modified>
</cp:coreProperties>
</file>